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92" r:id="rId2"/>
    <p:sldId id="393" r:id="rId3"/>
    <p:sldId id="394" r:id="rId4"/>
    <p:sldId id="395" r:id="rId5"/>
    <p:sldId id="396" r:id="rId6"/>
    <p:sldId id="397" r:id="rId7"/>
    <p:sldId id="399" r:id="rId8"/>
    <p:sldId id="398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F287"/>
    <a:srgbClr val="BB5328"/>
    <a:srgbClr val="EBCBA8"/>
    <a:srgbClr val="ABB1E0"/>
    <a:srgbClr val="1A4450"/>
    <a:srgbClr val="1E4D5B"/>
    <a:srgbClr val="43001C"/>
    <a:srgbClr val="2A0C0E"/>
    <a:srgbClr val="0025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38" autoAdjust="0"/>
    <p:restoredTop sz="94658"/>
  </p:normalViewPr>
  <p:slideViewPr>
    <p:cSldViewPr snapToGrid="0">
      <p:cViewPr varScale="1">
        <p:scale>
          <a:sx n="102" d="100"/>
          <a:sy n="102" d="100"/>
        </p:scale>
        <p:origin x="196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2/5/26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46D98-6990-B0A5-ACB7-14F674B38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2B8258-0711-2DEF-2861-FD9018DDD0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9C7020-20E3-19EF-700D-992CA3022C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82EC5-E13D-697D-CC57-1CEF57BF8A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97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80AD9-78CE-17EA-F3C7-765D9C905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B80C9B-51B5-8F42-ABE4-6A5C03CE88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6A01D0-3EB7-EAEB-CAEA-FC3C81D6D9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BA45D-8737-15D3-CE56-A7A9BC4541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30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F286D-A9AB-E63B-B39A-C72E59D1C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C54803-5595-A8FC-77FB-5254E6E09C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679319-D482-DF9B-5400-DF62E1D240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F85E8-AE94-D46F-89AA-7E22A2A482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14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C646C-3D0E-3506-E2DD-F64B3787A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A44287-20CC-D885-2290-7605F2D674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2C3478-8366-3902-26D1-F38CEA52CD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6FB9E-F874-0495-A144-D8BB2EB7C1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56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7CB30-027C-BF75-A6CD-4CAC7D314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7B3C03-802F-13B3-E1CB-34348131AC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C5C681-26FC-443A-6C89-02A2A83DA7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1F0BF-6F92-D5D5-5DFA-A6FA6825F8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07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D5C79-0F5E-566C-CC79-8C1AA4FE0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C185C3-B9B4-B6D0-A43F-537D08438E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4496D2-0341-BDB4-0BAF-C547590372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95379-1180-8BD6-84EA-CC066DA6D1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06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5EDDB-F4D3-6D36-540A-E0B4576CC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EB5931-A2B6-B9F8-67CA-377C6B3429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EFBB5E-ADB2-20EC-5C69-8C2791B41C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F9696-1B7D-8290-EB5C-CA00DA4C8D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21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A345C-D909-95B6-A62B-5FD793F77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6A8102-426C-9AB4-C968-79BF87C9DF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FABB79-A817-9D01-3BD9-83FA9D92EC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635B0-1AE4-3506-50D8-21EBFA114B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85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2D8BB-3520-25BF-ADF7-4A976075C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1A796F-12EC-4023-504B-F064B0043C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FD584C-2C60-7B6A-68F0-0BE145A0D6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45EF1-F100-06EE-9017-6269659851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32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95072-E6F6-F72F-6323-4B622C037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80FECE-22B5-452F-2A61-BA2A471D14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A80A01-5C3F-40CD-1965-9E199F4CDC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DA3FB-F18B-096A-E4DA-D7FEDEBAF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23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2DF2C-CFC7-C814-5026-98ED04A44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484C2C-269D-44BF-8080-C083D98EEC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AD7D2F-6EF1-07AD-2920-D85443632F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47BCF-0AE8-82AA-CBC3-7F98C30391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48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63322-D941-8B9D-CA27-ADA1C50D7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8EE19B-E27E-1925-3C29-749D4DB605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521EC8-C456-C733-913F-AE1F1298BE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31001-716B-248B-ECB2-F25DB99DDD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05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D9E0F-F982-90C1-8FAC-36DBD413A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C59B19-A209-46B2-9815-F757E5E7C8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0831BC-9E38-FAB0-CC25-3AFE13E518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498D3-2D3F-5299-1712-6C4274364C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11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FBE9B-06F8-2940-5403-8E4D716B6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3D2E9E-A055-F26D-64C7-F86E102669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B5797B-31CB-BCD4-78D4-DCF5CFC8B1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9AF6A-6560-FE27-98DC-E00B90ACBC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85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8D27C-4D3A-A41D-2BEE-CA7FDB4ED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9A0D7C-C489-5128-44A8-C3170A5429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6BA45A-8727-E4D8-B9E2-DCF913A8DB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38D2D-DBBE-1F8F-C8C5-DFED7D7125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88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069A3-2961-AD8E-BE5C-1D4BC89E6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A8BAFF-7BAD-150A-8F6C-9FB1967F87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4FDF54-02D1-92D0-7E68-20CFAA6E56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C5DB6-0BA8-BA6C-A1FA-EF26B9A9B9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58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50E37-D08D-697F-866D-7E78DC679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F3C026-8A6E-3A94-0959-E5541B4F58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87CFAE-F406-A6B8-A0D4-D178F80A03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6D55D-32D0-B5BE-B4C4-C078E0E042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8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2E15F3-3AAC-3CA5-D1CE-4D081EF5A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3CB1A76C-01BA-D1AA-C7F1-F7D1F8673C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5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B6C12-DCAF-829A-761C-7DEDD293E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AAC433F6-453F-6397-B938-783359B5D7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D3D0A4-1BDD-CB66-C532-0F87CFE205DC}"/>
              </a:ext>
            </a:extLst>
          </p:cNvPr>
          <p:cNvSpPr txBox="1"/>
          <p:nvPr/>
        </p:nvSpPr>
        <p:spPr>
          <a:xfrm>
            <a:off x="630478" y="2000916"/>
            <a:ext cx="6346519" cy="2856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30:33 </a:t>
            </a:r>
            <a:endParaRPr lang="en-US" sz="3600" dirty="0">
              <a:solidFill>
                <a:srgbClr val="FFFF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क्योंकि जैसे दूध के मथने से मक्खन, और नाक के मरोड़ने से लहू निकलता है, वैसे ही क्रोध के भड़काने से झगड़ा उत्पन्न होता है।</a:t>
            </a:r>
          </a:p>
        </p:txBody>
      </p:sp>
    </p:spTree>
    <p:extLst>
      <p:ext uri="{BB962C8B-B14F-4D97-AF65-F5344CB8AC3E}">
        <p14:creationId xmlns:p14="http://schemas.microsoft.com/office/powerpoint/2010/main" val="2852150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B2EFD-EA26-C935-921B-FF1EEFC77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72765637-1184-B72E-E19A-34F4B75319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298BD6-4BE6-CCD0-1D5C-A8EC34B8F445}"/>
              </a:ext>
            </a:extLst>
          </p:cNvPr>
          <p:cNvSpPr txBox="1"/>
          <p:nvPr/>
        </p:nvSpPr>
        <p:spPr>
          <a:xfrm>
            <a:off x="655530" y="3085059"/>
            <a:ext cx="6346519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अपने आप पर अनुशासन </a:t>
            </a:r>
          </a:p>
        </p:txBody>
      </p:sp>
    </p:spTree>
    <p:extLst>
      <p:ext uri="{BB962C8B-B14F-4D97-AF65-F5344CB8AC3E}">
        <p14:creationId xmlns:p14="http://schemas.microsoft.com/office/powerpoint/2010/main" val="2665465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00625-9E0C-4809-906D-B768692A2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7F0105F2-134A-2444-8829-400325B553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618B11-4CC4-38C9-5325-E5EF64BA3381}"/>
              </a:ext>
            </a:extLst>
          </p:cNvPr>
          <p:cNvSpPr txBox="1"/>
          <p:nvPr/>
        </p:nvSpPr>
        <p:spPr>
          <a:xfrm>
            <a:off x="592900" y="2271760"/>
            <a:ext cx="6346519" cy="231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25:28 </a:t>
            </a:r>
            <a:endParaRPr lang="en-US" sz="3600" dirty="0">
              <a:solidFill>
                <a:srgbClr val="FFFF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जिसकी आत्मा वश में नहीं वह ऐसे नगर के समान है जिसकी शहरपनाह घेराव करके तोड़ दी गई हो।</a:t>
            </a:r>
          </a:p>
        </p:txBody>
      </p:sp>
    </p:spTree>
    <p:extLst>
      <p:ext uri="{BB962C8B-B14F-4D97-AF65-F5344CB8AC3E}">
        <p14:creationId xmlns:p14="http://schemas.microsoft.com/office/powerpoint/2010/main" val="2210436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C009D-52ED-E7F8-54CC-F27469E06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0A190D44-F0EE-EE33-058B-9D930D5EEF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70F649-580F-87EA-C85F-E53710DBB4A5}"/>
              </a:ext>
            </a:extLst>
          </p:cNvPr>
          <p:cNvSpPr txBox="1"/>
          <p:nvPr/>
        </p:nvSpPr>
        <p:spPr>
          <a:xfrm>
            <a:off x="655530" y="3085059"/>
            <a:ext cx="6346519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इच्छाओं में अनुशासन</a:t>
            </a:r>
          </a:p>
        </p:txBody>
      </p:sp>
    </p:spTree>
    <p:extLst>
      <p:ext uri="{BB962C8B-B14F-4D97-AF65-F5344CB8AC3E}">
        <p14:creationId xmlns:p14="http://schemas.microsoft.com/office/powerpoint/2010/main" val="858406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D185A-A8D6-E52C-183B-26D1FA262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67320628-C020-5BDB-28C0-2C8262D44E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C4D3B4-22CC-5876-60F1-F21C81091117}"/>
              </a:ext>
            </a:extLst>
          </p:cNvPr>
          <p:cNvSpPr txBox="1"/>
          <p:nvPr/>
        </p:nvSpPr>
        <p:spPr>
          <a:xfrm>
            <a:off x="592900" y="917543"/>
            <a:ext cx="6346519" cy="502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23:1-5 </a:t>
            </a:r>
            <a:endParaRPr lang="en-US" sz="3600" dirty="0">
              <a:solidFill>
                <a:srgbClr val="FFFF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जब तू किसी हाकिम के संग भोजन करने को बैठे, तब इस बात को मन लगाकर सोचना कि मेरे सामने कौन है? </a:t>
            </a: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और यदि तू अधिक खानेवाला हो, तो थोड़ा खाकर भूखा उठ जाना। </a:t>
            </a: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उसकी स्वादिष्‍ट भोजनवस्तुओं की लालसा न करना, क्योंकि वह धोखे का भोजन है। </a:t>
            </a:r>
          </a:p>
        </p:txBody>
      </p:sp>
    </p:spTree>
    <p:extLst>
      <p:ext uri="{BB962C8B-B14F-4D97-AF65-F5344CB8AC3E}">
        <p14:creationId xmlns:p14="http://schemas.microsoft.com/office/powerpoint/2010/main" val="3214265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E9D3B-52E9-042C-5CF0-C380D2290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377690BE-1262-A431-6175-03650BEF44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75B34D-1EB4-8B53-C2BA-C06BC2B4FF6C}"/>
              </a:ext>
            </a:extLst>
          </p:cNvPr>
          <p:cNvSpPr txBox="1"/>
          <p:nvPr/>
        </p:nvSpPr>
        <p:spPr>
          <a:xfrm>
            <a:off x="605426" y="1459230"/>
            <a:ext cx="634651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23:1-5 </a:t>
            </a:r>
            <a:endParaRPr lang="en-US" sz="3600" dirty="0">
              <a:solidFill>
                <a:srgbClr val="FFFF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धनी होने के लिये परिश्रम न करना; अपनी समझ का भरोसा छोड़ना। </a:t>
            </a: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क्या तू अपनी दृष्‍टि उस वस्तु पर लगाएगा, जो है ही नहीं? वह उकाब पक्षी के समान पंख लगाकर, नि:सन्देह आकाश की ओर उड़ जाता है। </a:t>
            </a:r>
          </a:p>
        </p:txBody>
      </p:sp>
    </p:spTree>
    <p:extLst>
      <p:ext uri="{BB962C8B-B14F-4D97-AF65-F5344CB8AC3E}">
        <p14:creationId xmlns:p14="http://schemas.microsoft.com/office/powerpoint/2010/main" val="261718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99CA3-A757-C242-6979-DEB01519E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4796D33C-3D06-BAA6-7389-90AB81D83B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093EF2-1059-469D-4BEC-EDC62BF40A0C}"/>
              </a:ext>
            </a:extLst>
          </p:cNvPr>
          <p:cNvSpPr txBox="1"/>
          <p:nvPr/>
        </p:nvSpPr>
        <p:spPr>
          <a:xfrm>
            <a:off x="693108" y="2542603"/>
            <a:ext cx="6346519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27:20 </a:t>
            </a:r>
            <a:endParaRPr lang="en-US" sz="3600" dirty="0">
              <a:solidFill>
                <a:srgbClr val="FFFF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जैसे अधोलोक और विनाशलोक, वैसे ही मनुष्य की आँखें भी तृप्‍त नहीं होतीं।</a:t>
            </a:r>
          </a:p>
        </p:txBody>
      </p:sp>
    </p:spTree>
    <p:extLst>
      <p:ext uri="{BB962C8B-B14F-4D97-AF65-F5344CB8AC3E}">
        <p14:creationId xmlns:p14="http://schemas.microsoft.com/office/powerpoint/2010/main" val="3018811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2EC3C-45C8-5D9F-B0B4-3D8165D9F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8B1B4447-E624-16D7-E6F3-FBF5FA4A9F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DCF641-337B-F31A-628A-AC3B0BA9A22F}"/>
              </a:ext>
            </a:extLst>
          </p:cNvPr>
          <p:cNvSpPr txBox="1"/>
          <p:nvPr/>
        </p:nvSpPr>
        <p:spPr>
          <a:xfrm>
            <a:off x="643004" y="2000916"/>
            <a:ext cx="6346519" cy="2856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गलातियों 5:22,23 </a:t>
            </a:r>
            <a:endParaRPr lang="en-US" sz="3600" dirty="0">
              <a:solidFill>
                <a:srgbClr val="FFFF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22. पर आत्मा का फल प्रेम, आनन्द, शान्ति, धीरज, कृपा, भलाई, विश्‍वास, </a:t>
            </a: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23. नम्रता, और संयम है; ऐसे ऐसे कामों के विरोध में कोई भी व्यवस्था नहीं।</a:t>
            </a:r>
          </a:p>
        </p:txBody>
      </p:sp>
    </p:spTree>
    <p:extLst>
      <p:ext uri="{BB962C8B-B14F-4D97-AF65-F5344CB8AC3E}">
        <p14:creationId xmlns:p14="http://schemas.microsoft.com/office/powerpoint/2010/main" val="4027285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A469B3-2F20-EE88-11F8-07A5BF690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936312F5-9484-739B-4E8C-7A57EC3A43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AE0216-0A3F-3587-69FF-B03065327B27}"/>
              </a:ext>
            </a:extLst>
          </p:cNvPr>
          <p:cNvSpPr txBox="1"/>
          <p:nvPr/>
        </p:nvSpPr>
        <p:spPr>
          <a:xfrm>
            <a:off x="655530" y="3085059"/>
            <a:ext cx="6346519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वचनों में अनुशासन</a:t>
            </a:r>
          </a:p>
        </p:txBody>
      </p:sp>
    </p:spTree>
    <p:extLst>
      <p:ext uri="{BB962C8B-B14F-4D97-AF65-F5344CB8AC3E}">
        <p14:creationId xmlns:p14="http://schemas.microsoft.com/office/powerpoint/2010/main" val="1795840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A3291-0372-2004-3FC8-0EE8529E2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90BB3C49-5FC8-1EB2-C196-60A4F092DE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C955BA-A217-8277-4C2E-ABCD8EFE1B2E}"/>
              </a:ext>
            </a:extLst>
          </p:cNvPr>
          <p:cNvSpPr txBox="1"/>
          <p:nvPr/>
        </p:nvSpPr>
        <p:spPr>
          <a:xfrm>
            <a:off x="643004" y="2271760"/>
            <a:ext cx="6346519" cy="231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10:19 </a:t>
            </a:r>
            <a:endParaRPr lang="en-US" sz="3600" dirty="0">
              <a:solidFill>
                <a:srgbClr val="FFFF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जहाँ बहुत बातें होती हैं, वहाँ अपराध भी होता है, परन्तु जो अपने मुँह को बन्द रखता वह बुद्धि से काम करता है।</a:t>
            </a:r>
          </a:p>
        </p:txBody>
      </p:sp>
    </p:spTree>
    <p:extLst>
      <p:ext uri="{BB962C8B-B14F-4D97-AF65-F5344CB8AC3E}">
        <p14:creationId xmlns:p14="http://schemas.microsoft.com/office/powerpoint/2010/main" val="1219063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E0F0E-C650-017C-2C04-AEF4FC92C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93894FDE-3936-EDE3-9216-540999BBD7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9827D8-3152-3564-4D70-64E83E92390D}"/>
              </a:ext>
            </a:extLst>
          </p:cNvPr>
          <p:cNvSpPr txBox="1"/>
          <p:nvPr/>
        </p:nvSpPr>
        <p:spPr>
          <a:xfrm>
            <a:off x="655530" y="3085059"/>
            <a:ext cx="6346519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भावनाओं में अनुशासन</a:t>
            </a:r>
          </a:p>
        </p:txBody>
      </p:sp>
    </p:spTree>
    <p:extLst>
      <p:ext uri="{BB962C8B-B14F-4D97-AF65-F5344CB8AC3E}">
        <p14:creationId xmlns:p14="http://schemas.microsoft.com/office/powerpoint/2010/main" val="167071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3F546-455A-77E9-8C78-9EFA162E7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022A788A-A1AB-AE36-98B9-36CBB79441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5761F9-B977-9B43-AC47-5F1ECDEA0561}"/>
              </a:ext>
            </a:extLst>
          </p:cNvPr>
          <p:cNvSpPr txBox="1"/>
          <p:nvPr/>
        </p:nvSpPr>
        <p:spPr>
          <a:xfrm>
            <a:off x="643004" y="2271760"/>
            <a:ext cx="6346519" cy="231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14:29 </a:t>
            </a:r>
            <a:endParaRPr lang="en-US" sz="3600" dirty="0">
              <a:solidFill>
                <a:srgbClr val="FFFF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जो विलम्ब से क्रोध करनेवाला है वह बड़ा समझवाला है, परन्तु जो अधीर है, वह मूढ़ता की बढ़ती करता है। </a:t>
            </a:r>
          </a:p>
        </p:txBody>
      </p:sp>
    </p:spTree>
    <p:extLst>
      <p:ext uri="{BB962C8B-B14F-4D97-AF65-F5344CB8AC3E}">
        <p14:creationId xmlns:p14="http://schemas.microsoft.com/office/powerpoint/2010/main" val="3248750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748A1-6A8B-3F3A-2D1E-5B4BDAEA3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C5EC2D12-9D25-9E2A-36A9-4BA40F9ABD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C0A198-1976-25FF-E8C7-BBB97E291B16}"/>
              </a:ext>
            </a:extLst>
          </p:cNvPr>
          <p:cNvSpPr txBox="1"/>
          <p:nvPr/>
        </p:nvSpPr>
        <p:spPr>
          <a:xfrm>
            <a:off x="643004" y="2271760"/>
            <a:ext cx="6346519" cy="231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16:32 </a:t>
            </a:r>
            <a:endParaRPr lang="en-US" sz="3600" dirty="0">
              <a:solidFill>
                <a:srgbClr val="FFFF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विलम्ब से क्रोध करना वीरता से, और अपने मन को वश में रखना, नगर को जीत लेने से उत्तम है।</a:t>
            </a:r>
          </a:p>
        </p:txBody>
      </p:sp>
    </p:spTree>
    <p:extLst>
      <p:ext uri="{BB962C8B-B14F-4D97-AF65-F5344CB8AC3E}">
        <p14:creationId xmlns:p14="http://schemas.microsoft.com/office/powerpoint/2010/main" val="588260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D39DF-50B1-5EEF-874B-45F767C2A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AA435218-34E2-01E0-743E-5A32012FCE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73EF57-27A6-F05F-4C07-42E2D1F884ED}"/>
              </a:ext>
            </a:extLst>
          </p:cNvPr>
          <p:cNvSpPr txBox="1"/>
          <p:nvPr/>
        </p:nvSpPr>
        <p:spPr>
          <a:xfrm>
            <a:off x="655530" y="3085059"/>
            <a:ext cx="6346519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परिस्थितियों में अनुशासन</a:t>
            </a:r>
          </a:p>
        </p:txBody>
      </p:sp>
    </p:spTree>
    <p:extLst>
      <p:ext uri="{BB962C8B-B14F-4D97-AF65-F5344CB8AC3E}">
        <p14:creationId xmlns:p14="http://schemas.microsoft.com/office/powerpoint/2010/main" val="1881006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C9155-CD98-BAFB-48F5-9CD5B7B20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67C3D3E1-CDA1-3EB9-CC70-E8C7B15A7A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3F7C34-6AF0-19A0-D64E-797B97A6B71F}"/>
              </a:ext>
            </a:extLst>
          </p:cNvPr>
          <p:cNvSpPr txBox="1"/>
          <p:nvPr/>
        </p:nvSpPr>
        <p:spPr>
          <a:xfrm>
            <a:off x="643004" y="2271760"/>
            <a:ext cx="6346519" cy="231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17:27 </a:t>
            </a:r>
            <a:endParaRPr lang="en-US" sz="3600" dirty="0">
              <a:solidFill>
                <a:srgbClr val="FFFF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जो सम्भलकर बोलता है, वह ज्ञानी ठहरता है, और जिसकी आत्मा शान्त रहती है, वही समझवाला पुरुष ठहरता है।</a:t>
            </a:r>
          </a:p>
        </p:txBody>
      </p:sp>
    </p:spTree>
    <p:extLst>
      <p:ext uri="{BB962C8B-B14F-4D97-AF65-F5344CB8AC3E}">
        <p14:creationId xmlns:p14="http://schemas.microsoft.com/office/powerpoint/2010/main" val="1086387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852D9-0DF7-1EA9-4F99-B7DF71F76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23B8780B-8880-68D9-56D1-8EAB642582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EBE95B-43E7-8250-5A3D-8755E6735114}"/>
              </a:ext>
            </a:extLst>
          </p:cNvPr>
          <p:cNvSpPr txBox="1"/>
          <p:nvPr/>
        </p:nvSpPr>
        <p:spPr>
          <a:xfrm>
            <a:off x="643004" y="2271760"/>
            <a:ext cx="6346519" cy="231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15:18 </a:t>
            </a:r>
            <a:endParaRPr lang="en-US" sz="3600" dirty="0">
              <a:solidFill>
                <a:srgbClr val="FFFF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क्रोधी पुरुष झगड़ा मचाता है, परन्तु जो विलम्ब से क्रोध करनेवाला है, वह मुक़द्दमों को दबा देता है।</a:t>
            </a:r>
          </a:p>
        </p:txBody>
      </p:sp>
    </p:spTree>
    <p:extLst>
      <p:ext uri="{BB962C8B-B14F-4D97-AF65-F5344CB8AC3E}">
        <p14:creationId xmlns:p14="http://schemas.microsoft.com/office/powerpoint/2010/main" val="3311324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16246</TotalTime>
  <Words>382</Words>
  <Application>Microsoft Macintosh PowerPoint</Application>
  <PresentationFormat>Widescreen</PresentationFormat>
  <Paragraphs>48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3175</cp:revision>
  <dcterms:created xsi:type="dcterms:W3CDTF">2022-04-28T10:27:37Z</dcterms:created>
  <dcterms:modified xsi:type="dcterms:W3CDTF">2026-02-05T09:53:13Z</dcterms:modified>
</cp:coreProperties>
</file>